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192CC9-3F2D-4ED4-AE15-449F2A812A48}">
  <a:tblStyle styleId="{3F192CC9-3F2D-4ED4-AE15-449F2A812A48}"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6" name="Google Shape;99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7" name="Google Shape;1007;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0" name="Google Shape;1020;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49" name="Google Shape;104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0" name="Google Shape;10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0" name="Google Shape;114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5" name="Google Shape;11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0" name="Google Shape;12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8" name="Google Shape;12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4.png"/><Relationship Id="rId4"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image" Target="../media/image3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9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jpg"/><Relationship Id="rId3" Type="http://schemas.openxmlformats.org/officeDocument/2006/relationships/image" Target="../media/image4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7.png"/><Relationship Id="rId3" Type="http://schemas.openxmlformats.org/officeDocument/2006/relationships/image" Target="../media/image23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9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jpg"/><Relationship Id="rId3" Type="http://schemas.openxmlformats.org/officeDocument/2006/relationships/image" Target="../media/image50.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1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14.png"/><Relationship Id="rId4"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5.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6.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2.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3.png"/><Relationship Id="rId84" Type="http://schemas.openxmlformats.org/officeDocument/2006/relationships/image" Target="../media/image159.png"/><Relationship Id="rId83" Type="http://schemas.openxmlformats.org/officeDocument/2006/relationships/image" Target="../media/image157.png"/><Relationship Id="rId42" Type="http://schemas.openxmlformats.org/officeDocument/2006/relationships/image" Target="../media/image116.png"/><Relationship Id="rId86" Type="http://schemas.openxmlformats.org/officeDocument/2006/relationships/image" Target="../media/image160.png"/><Relationship Id="rId41" Type="http://schemas.openxmlformats.org/officeDocument/2006/relationships/image" Target="../media/image114.png"/><Relationship Id="rId85" Type="http://schemas.openxmlformats.org/officeDocument/2006/relationships/image" Target="../media/image178.png"/><Relationship Id="rId44" Type="http://schemas.openxmlformats.org/officeDocument/2006/relationships/image" Target="../media/image122.png"/><Relationship Id="rId88" Type="http://schemas.openxmlformats.org/officeDocument/2006/relationships/image" Target="../media/image162.png"/><Relationship Id="rId43" Type="http://schemas.openxmlformats.org/officeDocument/2006/relationships/image" Target="../media/image117.png"/><Relationship Id="rId87" Type="http://schemas.openxmlformats.org/officeDocument/2006/relationships/image" Target="../media/image163.png"/><Relationship Id="rId46" Type="http://schemas.openxmlformats.org/officeDocument/2006/relationships/image" Target="../media/image127.png"/><Relationship Id="rId45" Type="http://schemas.openxmlformats.org/officeDocument/2006/relationships/image" Target="../media/image129.png"/><Relationship Id="rId80" Type="http://schemas.openxmlformats.org/officeDocument/2006/relationships/image" Target="../media/image152.jpg"/><Relationship Id="rId82" Type="http://schemas.openxmlformats.org/officeDocument/2006/relationships/image" Target="../media/image155.png"/><Relationship Id="rId81" Type="http://schemas.openxmlformats.org/officeDocument/2006/relationships/image" Target="../media/image153.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7.png"/><Relationship Id="rId48" Type="http://schemas.openxmlformats.org/officeDocument/2006/relationships/image" Target="../media/image120.png"/><Relationship Id="rId47" Type="http://schemas.openxmlformats.org/officeDocument/2006/relationships/image" Target="../media/image123.png"/><Relationship Id="rId49" Type="http://schemas.openxmlformats.org/officeDocument/2006/relationships/image" Target="../media/image130.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78.png"/><Relationship Id="rId8" Type="http://schemas.openxmlformats.org/officeDocument/2006/relationships/image" Target="../media/image86.png"/><Relationship Id="rId73" Type="http://schemas.openxmlformats.org/officeDocument/2006/relationships/image" Target="../media/image158.png"/><Relationship Id="rId72" Type="http://schemas.openxmlformats.org/officeDocument/2006/relationships/image" Target="../media/image145.png"/><Relationship Id="rId31" Type="http://schemas.openxmlformats.org/officeDocument/2006/relationships/image" Target="../media/image106.png"/><Relationship Id="rId75" Type="http://schemas.openxmlformats.org/officeDocument/2006/relationships/image" Target="../media/image147.png"/><Relationship Id="rId30" Type="http://schemas.openxmlformats.org/officeDocument/2006/relationships/image" Target="../media/image110.png"/><Relationship Id="rId74" Type="http://schemas.openxmlformats.org/officeDocument/2006/relationships/image" Target="../media/image161.png"/><Relationship Id="rId33" Type="http://schemas.openxmlformats.org/officeDocument/2006/relationships/image" Target="../media/image121.png"/><Relationship Id="rId77" Type="http://schemas.openxmlformats.org/officeDocument/2006/relationships/image" Target="../media/image149.png"/><Relationship Id="rId32" Type="http://schemas.openxmlformats.org/officeDocument/2006/relationships/image" Target="../media/image111.png"/><Relationship Id="rId76" Type="http://schemas.openxmlformats.org/officeDocument/2006/relationships/image" Target="../media/image146.png"/><Relationship Id="rId35" Type="http://schemas.openxmlformats.org/officeDocument/2006/relationships/image" Target="../media/image118.png"/><Relationship Id="rId79" Type="http://schemas.openxmlformats.org/officeDocument/2006/relationships/image" Target="../media/image164.png"/><Relationship Id="rId34" Type="http://schemas.openxmlformats.org/officeDocument/2006/relationships/image" Target="../media/image187.png"/><Relationship Id="rId78" Type="http://schemas.openxmlformats.org/officeDocument/2006/relationships/image" Target="../media/image151.png"/><Relationship Id="rId71" Type="http://schemas.openxmlformats.org/officeDocument/2006/relationships/image" Target="../media/image176.png"/><Relationship Id="rId70" Type="http://schemas.openxmlformats.org/officeDocument/2006/relationships/image" Target="../media/image148.png"/><Relationship Id="rId37" Type="http://schemas.openxmlformats.org/officeDocument/2006/relationships/image" Target="../media/image115.png"/><Relationship Id="rId36" Type="http://schemas.openxmlformats.org/officeDocument/2006/relationships/image" Target="../media/image119.png"/><Relationship Id="rId39" Type="http://schemas.openxmlformats.org/officeDocument/2006/relationships/image" Target="../media/image124.png"/><Relationship Id="rId38" Type="http://schemas.openxmlformats.org/officeDocument/2006/relationships/image" Target="../media/image112.png"/><Relationship Id="rId62" Type="http://schemas.openxmlformats.org/officeDocument/2006/relationships/image" Target="../media/image135.png"/><Relationship Id="rId61" Type="http://schemas.openxmlformats.org/officeDocument/2006/relationships/image" Target="../media/image133.png"/><Relationship Id="rId20" Type="http://schemas.openxmlformats.org/officeDocument/2006/relationships/image" Target="../media/image100.png"/><Relationship Id="rId64" Type="http://schemas.openxmlformats.org/officeDocument/2006/relationships/image" Target="../media/image138.png"/><Relationship Id="rId63" Type="http://schemas.openxmlformats.org/officeDocument/2006/relationships/image" Target="../media/image144.png"/><Relationship Id="rId22" Type="http://schemas.openxmlformats.org/officeDocument/2006/relationships/image" Target="../media/image98.png"/><Relationship Id="rId66" Type="http://schemas.openxmlformats.org/officeDocument/2006/relationships/image" Target="../media/image142.png"/><Relationship Id="rId21" Type="http://schemas.openxmlformats.org/officeDocument/2006/relationships/image" Target="../media/image92.png"/><Relationship Id="rId65" Type="http://schemas.openxmlformats.org/officeDocument/2006/relationships/image" Target="../media/image140.png"/><Relationship Id="rId24" Type="http://schemas.openxmlformats.org/officeDocument/2006/relationships/image" Target="../media/image105.png"/><Relationship Id="rId68" Type="http://schemas.openxmlformats.org/officeDocument/2006/relationships/image" Target="../media/image143.png"/><Relationship Id="rId23" Type="http://schemas.openxmlformats.org/officeDocument/2006/relationships/image" Target="../media/image103.png"/><Relationship Id="rId67" Type="http://schemas.openxmlformats.org/officeDocument/2006/relationships/image" Target="../media/image167.png"/><Relationship Id="rId60" Type="http://schemas.openxmlformats.org/officeDocument/2006/relationships/image" Target="../media/image137.png"/><Relationship Id="rId26" Type="http://schemas.openxmlformats.org/officeDocument/2006/relationships/image" Target="../media/image108.png"/><Relationship Id="rId25" Type="http://schemas.openxmlformats.org/officeDocument/2006/relationships/image" Target="../media/image104.png"/><Relationship Id="rId69" Type="http://schemas.openxmlformats.org/officeDocument/2006/relationships/image" Target="../media/image156.png"/><Relationship Id="rId28" Type="http://schemas.openxmlformats.org/officeDocument/2006/relationships/image" Target="../media/image102.png"/><Relationship Id="rId27" Type="http://schemas.openxmlformats.org/officeDocument/2006/relationships/image" Target="../media/image107.png"/><Relationship Id="rId29" Type="http://schemas.openxmlformats.org/officeDocument/2006/relationships/image" Target="../media/image109.png"/><Relationship Id="rId51" Type="http://schemas.openxmlformats.org/officeDocument/2006/relationships/image" Target="../media/image126.png"/><Relationship Id="rId50" Type="http://schemas.openxmlformats.org/officeDocument/2006/relationships/image" Target="../media/image125.png"/><Relationship Id="rId53" Type="http://schemas.openxmlformats.org/officeDocument/2006/relationships/image" Target="../media/image132.png"/><Relationship Id="rId52" Type="http://schemas.openxmlformats.org/officeDocument/2006/relationships/image" Target="../media/image128.png"/><Relationship Id="rId11" Type="http://schemas.openxmlformats.org/officeDocument/2006/relationships/image" Target="../media/image97.png"/><Relationship Id="rId55" Type="http://schemas.openxmlformats.org/officeDocument/2006/relationships/image" Target="../media/image136.png"/><Relationship Id="rId10" Type="http://schemas.openxmlformats.org/officeDocument/2006/relationships/image" Target="../media/image89.png"/><Relationship Id="rId54" Type="http://schemas.openxmlformats.org/officeDocument/2006/relationships/image" Target="../media/image141.png"/><Relationship Id="rId13" Type="http://schemas.openxmlformats.org/officeDocument/2006/relationships/image" Target="../media/image101.png"/><Relationship Id="rId57" Type="http://schemas.openxmlformats.org/officeDocument/2006/relationships/image" Target="../media/image154.png"/><Relationship Id="rId12" Type="http://schemas.openxmlformats.org/officeDocument/2006/relationships/image" Target="../media/image99.png"/><Relationship Id="rId56" Type="http://schemas.openxmlformats.org/officeDocument/2006/relationships/image" Target="../media/image150.png"/><Relationship Id="rId15" Type="http://schemas.openxmlformats.org/officeDocument/2006/relationships/image" Target="../media/image91.png"/><Relationship Id="rId59" Type="http://schemas.openxmlformats.org/officeDocument/2006/relationships/image" Target="../media/image134.png"/><Relationship Id="rId14" Type="http://schemas.openxmlformats.org/officeDocument/2006/relationships/image" Target="../media/image95.png"/><Relationship Id="rId58" Type="http://schemas.openxmlformats.org/officeDocument/2006/relationships/image" Target="../media/image139.png"/><Relationship Id="rId17" Type="http://schemas.openxmlformats.org/officeDocument/2006/relationships/image" Target="../media/image94.png"/><Relationship Id="rId16" Type="http://schemas.openxmlformats.org/officeDocument/2006/relationships/image" Target="../media/image90.jpg"/><Relationship Id="rId19" Type="http://schemas.openxmlformats.org/officeDocument/2006/relationships/image" Target="../media/image93.png"/><Relationship Id="rId18"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3.png"/><Relationship Id="rId4" Type="http://schemas.openxmlformats.org/officeDocument/2006/relationships/image" Target="../media/image232.png"/><Relationship Id="rId9" Type="http://schemas.openxmlformats.org/officeDocument/2006/relationships/hyperlink" Target="https://www.openmainframeproject.org/projects/cobol-check" TargetMode="External"/><Relationship Id="rId5" Type="http://schemas.openxmlformats.org/officeDocument/2006/relationships/image" Target="../media/image16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3.png"/><Relationship Id="rId5" Type="http://schemas.openxmlformats.org/officeDocument/2006/relationships/image" Target="../media/image169.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6.png"/><Relationship Id="rId4" Type="http://schemas.openxmlformats.org/officeDocument/2006/relationships/image" Target="../media/image175.png"/><Relationship Id="rId5" Type="http://schemas.openxmlformats.org/officeDocument/2006/relationships/image" Target="../media/image233.png"/><Relationship Id="rId6" Type="http://schemas.openxmlformats.org/officeDocument/2006/relationships/image" Target="../media/image232.png"/><Relationship Id="rId7" Type="http://schemas.openxmlformats.org/officeDocument/2006/relationships/image" Target="../media/image236.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77.jpg"/><Relationship Id="rId9" Type="http://schemas.openxmlformats.org/officeDocument/2006/relationships/image" Target="../media/image183.png"/><Relationship Id="rId5" Type="http://schemas.openxmlformats.org/officeDocument/2006/relationships/image" Target="../media/image179.jp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image" Target="../media/image182.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9.png"/><Relationship Id="rId7" Type="http://schemas.openxmlformats.org/officeDocument/2006/relationships/image" Target="../media/image2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92.png"/><Relationship Id="rId6" Type="http://schemas.openxmlformats.org/officeDocument/2006/relationships/image" Target="../media/image193.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1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97.png"/><Relationship Id="rId4" Type="http://schemas.openxmlformats.org/officeDocument/2006/relationships/image" Target="../media/image19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9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20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01.png"/><Relationship Id="rId12" Type="http://schemas.openxmlformats.org/officeDocument/2006/relationships/image" Target="../media/image198.png"/><Relationship Id="rId15" Type="http://schemas.openxmlformats.org/officeDocument/2006/relationships/image" Target="../media/image225.png"/><Relationship Id="rId14" Type="http://schemas.openxmlformats.org/officeDocument/2006/relationships/image" Target="../media/image206.png"/><Relationship Id="rId17" Type="http://schemas.openxmlformats.org/officeDocument/2006/relationships/image" Target="../media/image202.png"/><Relationship Id="rId16" Type="http://schemas.openxmlformats.org/officeDocument/2006/relationships/image" Target="../media/image203.png"/><Relationship Id="rId19" Type="http://schemas.openxmlformats.org/officeDocument/2006/relationships/image" Target="../media/image219.png"/><Relationship Id="rId18" Type="http://schemas.openxmlformats.org/officeDocument/2006/relationships/image" Target="../media/image2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05.png"/><Relationship Id="rId8" Type="http://schemas.openxmlformats.org/officeDocument/2006/relationships/image" Target="../media/image20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9.png"/><Relationship Id="rId7" Type="http://schemas.openxmlformats.org/officeDocument/2006/relationships/image" Target="../media/image2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6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11.png"/><Relationship Id="rId4" Type="http://schemas.openxmlformats.org/officeDocument/2006/relationships/image" Target="../media/image212.png"/><Relationship Id="rId9" Type="http://schemas.openxmlformats.org/officeDocument/2006/relationships/image" Target="../media/image216.png"/><Relationship Id="rId5" Type="http://schemas.openxmlformats.org/officeDocument/2006/relationships/image" Target="../media/image213.png"/><Relationship Id="rId6" Type="http://schemas.openxmlformats.org/officeDocument/2006/relationships/image" Target="../media/image215.png"/><Relationship Id="rId7" Type="http://schemas.openxmlformats.org/officeDocument/2006/relationships/image" Target="../media/image222.png"/><Relationship Id="rId8" Type="http://schemas.openxmlformats.org/officeDocument/2006/relationships/image" Target="../media/image217.png"/><Relationship Id="rId11" Type="http://schemas.openxmlformats.org/officeDocument/2006/relationships/image" Target="../media/image221.png"/><Relationship Id="rId10" Type="http://schemas.openxmlformats.org/officeDocument/2006/relationships/image" Target="../media/image2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31.png"/><Relationship Id="rId5" Type="http://schemas.openxmlformats.org/officeDocument/2006/relationships/image" Target="../media/image224.png"/><Relationship Id="rId6" Type="http://schemas.openxmlformats.org/officeDocument/2006/relationships/image" Target="../media/image226.png"/><Relationship Id="rId7" Type="http://schemas.openxmlformats.org/officeDocument/2006/relationships/image" Target="../media/image227.png"/><Relationship Id="rId8" Type="http://schemas.openxmlformats.org/officeDocument/2006/relationships/image" Target="../media/image2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1" name="Google Shape;991;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2" name="Google Shape;992;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999" name="Google Shape;999;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1" name="Google Shape;1001;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2" name="Google Shape;1002;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3" name="Google Shape;1003;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4" name="Google Shape;1004;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0" name="Google Shape;1010;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1" name="Google Shape;1011;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2" name="Google Shape;1012;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3" name="Google Shape;1013;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4" name="Google Shape;1014;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5" name="Google Shape;1015;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6" name="Google Shape;1016;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7" name="Google Shape;1017;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3" name="Google Shape;1023;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4" name="Google Shape;1024;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5" name="Google Shape;1025;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6" name="Google Shape;1026;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3" name="Google Shape;1033;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4" name="Google Shape;1034;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5" name="Google Shape;1035;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6" name="Google Shape;1036;p130"/>
          <p:cNvGrpSpPr/>
          <p:nvPr/>
        </p:nvGrpSpPr>
        <p:grpSpPr>
          <a:xfrm>
            <a:off x="5080729" y="1320830"/>
            <a:ext cx="3486846" cy="1051791"/>
            <a:chOff x="4852425" y="1016000"/>
            <a:chExt cx="3816600" cy="1162200"/>
          </a:xfrm>
        </p:grpSpPr>
        <p:sp>
          <p:nvSpPr>
            <p:cNvPr id="1037" name="Google Shape;1037;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8" name="Google Shape;1038;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39" name="Google Shape;1039;p130"/>
          <p:cNvGrpSpPr/>
          <p:nvPr/>
        </p:nvGrpSpPr>
        <p:grpSpPr>
          <a:xfrm>
            <a:off x="5080729" y="2437078"/>
            <a:ext cx="3486846" cy="1051791"/>
            <a:chOff x="4852425" y="2173225"/>
            <a:chExt cx="3816600" cy="1162200"/>
          </a:xfrm>
        </p:grpSpPr>
        <p:sp>
          <p:nvSpPr>
            <p:cNvPr id="1040" name="Google Shape;1040;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1" name="Google Shape;1041;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2" name="Google Shape;1042;p130"/>
          <p:cNvGrpSpPr/>
          <p:nvPr/>
        </p:nvGrpSpPr>
        <p:grpSpPr>
          <a:xfrm>
            <a:off x="5080729" y="3553327"/>
            <a:ext cx="3486846" cy="1112382"/>
            <a:chOff x="4852425" y="3406650"/>
            <a:chExt cx="3816600" cy="1229152"/>
          </a:xfrm>
        </p:grpSpPr>
        <p:sp>
          <p:nvSpPr>
            <p:cNvPr id="1043" name="Google Shape;1043;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4" name="Google Shape;1044;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5" name="Google Shape;1045;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2" name="Google Shape;1052;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59" name="Google Shape;1059;p132"/>
          <p:cNvGrpSpPr/>
          <p:nvPr/>
        </p:nvGrpSpPr>
        <p:grpSpPr>
          <a:xfrm>
            <a:off x="557875" y="796100"/>
            <a:ext cx="2678801" cy="3901775"/>
            <a:chOff x="1718400" y="1321825"/>
            <a:chExt cx="2678801" cy="3901775"/>
          </a:xfrm>
        </p:grpSpPr>
        <p:pic>
          <p:nvPicPr>
            <p:cNvPr id="1060" name="Google Shape;1060;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1" name="Google Shape;1061;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2" name="Google Shape;1062;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3" name="Google Shape;1063;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4" name="Google Shape;1064;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5" name="Google Shape;1065;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6" name="Google Shape;1066;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7" name="Google Shape;1067;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3" name="Google Shape;1073;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4" name="Google Shape;1074;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5" name="Google Shape;1075;p133"/>
          <p:cNvGrpSpPr/>
          <p:nvPr/>
        </p:nvGrpSpPr>
        <p:grpSpPr>
          <a:xfrm>
            <a:off x="879958" y="4525041"/>
            <a:ext cx="2910942" cy="381009"/>
            <a:chOff x="879958" y="4525041"/>
            <a:chExt cx="2910942" cy="381009"/>
          </a:xfrm>
        </p:grpSpPr>
        <p:pic>
          <p:nvPicPr>
            <p:cNvPr id="1076" name="Google Shape;1076;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7" name="Google Shape;1077;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8" name="Google Shape;1078;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5" name="Google Shape;1085;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6" name="Google Shape;1086;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3" name="Google Shape;1093;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4" name="Google Shape;1094;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5" name="Google Shape;1095;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2" name="Google Shape;1102;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3" name="Google Shape;1103;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4" name="Google Shape;1104;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6" name="Google Shape;1116;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7" name="Google Shape;1117;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4" name="Google Shape;1124;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5" name="Google Shape;1125;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6" name="Google Shape;1126;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7" name="Google Shape;1127;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8" name="Google Shape;1128;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29" name="Google Shape;1129;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3" name="Shape 1133"/>
        <p:cNvGrpSpPr/>
        <p:nvPr/>
      </p:nvGrpSpPr>
      <p:grpSpPr>
        <a:xfrm>
          <a:off x="0" y="0"/>
          <a:ext cx="0" cy="0"/>
          <a:chOff x="0" y="0"/>
          <a:chExt cx="0" cy="0"/>
        </a:xfrm>
      </p:grpSpPr>
      <p:sp>
        <p:nvSpPr>
          <p:cNvPr id="1134" name="Google Shape;1134;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5" name="Google Shape;1135;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6" name="Google Shape;1136;p140"/>
          <p:cNvPicPr preferRelativeResize="0"/>
          <p:nvPr/>
        </p:nvPicPr>
        <p:blipFill>
          <a:blip r:embed="rId4">
            <a:alphaModFix/>
          </a:blip>
          <a:stretch>
            <a:fillRect/>
          </a:stretch>
        </p:blipFill>
        <p:spPr>
          <a:xfrm>
            <a:off x="-5325" y="839025"/>
            <a:ext cx="9144003" cy="39156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3" name="Google Shape;1143;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141"/>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45" name="Google Shape;1145;p141"/>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2" name="Google Shape;1152;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descr="12c copy" id="1157" name="Google Shape;1157;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8" name="Google Shape;1158;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1" name="Google Shape;1161;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2" name="Google Shape;1162;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4" name="Google Shape;1174;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1" name="Google Shape;1181;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2" name="Google Shape;1182;p146"/>
          <p:cNvGrpSpPr/>
          <p:nvPr/>
        </p:nvGrpSpPr>
        <p:grpSpPr>
          <a:xfrm>
            <a:off x="7449638" y="867226"/>
            <a:ext cx="1435200" cy="4101699"/>
            <a:chOff x="7850187" y="970151"/>
            <a:chExt cx="1435200" cy="4101699"/>
          </a:xfrm>
        </p:grpSpPr>
        <p:pic>
          <p:nvPicPr>
            <p:cNvPr id="1183" name="Google Shape;1183;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4" name="Google Shape;1184;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5" name="Google Shape;1185;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6" name="Google Shape;1186;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7" name="Google Shape;1187;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8" name="Google Shape;1188;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89" name="Google Shape;1189;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0" name="Google Shape;1190;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1" name="Google Shape;1191;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2" name="Google Shape;1192;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3" name="Google Shape;1193;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199" name="Google Shape;1199;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0" name="Google Shape;1200;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1" name="Google Shape;1201;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7" name="Google Shape;1207;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8" name="Google Shape;1208;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09" name="Google Shape;1209;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6" name="Google Shape;1216;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7" name="Google Shape;1217;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8" name="Google Shape;1218;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19" name="Google Shape;1219;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5" name="Google Shape;1225;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6" name="Google Shape;1226;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2" name="Google Shape;1232;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6" name="Google Shape;1236;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7" name="Google Shape;1237;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8" name="Google Shape;1238;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39" name="Google Shape;1239;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0" name="Google Shape;1240;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1" name="Google Shape;1241;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4" name="Google Shape;1244;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5" name="Google Shape;1245;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6" name="Google Shape;1246;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7" name="Google Shape;1247;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8" name="Google Shape;1248;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49" name="Google Shape;1249;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0" name="Google Shape;1250;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1" name="Google Shape;1251;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8" name="Google Shape;1258;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59" name="Google Shape;1259;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5" name="Google Shape;1265;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6" name="Google Shape;1266;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3" name="Google Shape;1273;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4" name="Google Shape;1274;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5" name="Google Shape;1275;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2" name="Google Shape;1282;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3" name="Google Shape;1283;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4" name="Google Shape;1284;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5" name="Google Shape;1285;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6" name="Google Shape;1286;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7" name="Google Shape;1287;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aphicFrame>
        <p:nvGraphicFramePr>
          <p:cNvPr id="1292" name="Google Shape;1292;p156"/>
          <p:cNvGraphicFramePr/>
          <p:nvPr/>
        </p:nvGraphicFramePr>
        <p:xfrm>
          <a:off x="455612" y="750889"/>
          <a:ext cx="3000000" cy="3000000"/>
        </p:xfrm>
        <a:graphic>
          <a:graphicData uri="http://schemas.openxmlformats.org/drawingml/2006/table">
            <a:tbl>
              <a:tblPr>
                <a:noFill/>
                <a:tableStyleId>{3F192CC9-3F2D-4ED4-AE15-449F2A812A48}</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3" name="Google Shape;1293;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4" name="Google Shape;1294;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5" name="Google Shape;1295;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1" name="Google Shape;1301;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